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</p:sldIdLst>
  <p:sldSz cx="12192000" cy="6858000"/>
  <p:notesSz cx="6858000" cy="9144000"/>
  <p:embeddedFontLst>
    <p:embeddedFont>
      <p:font typeface="Museo Sans Cond 300" panose="02000000000000000000" charset="0"/>
      <p:regular r:id="rId7"/>
      <p:italic r:id="rId8"/>
    </p:embeddedFont>
    <p:embeddedFont>
      <p:font typeface="Museo Sans Cond 700" panose="02000000000000000000" charset="0"/>
      <p:bold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123"/>
    <a:srgbClr val="1F3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7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95A-2714-40AC-8F36-A12A108353B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C3DC-C951-48BD-B51E-0A0B48C5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fld id="{D9E4195A-2714-40AC-8F36-A12A108353BC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useo Sans Cond 300" panose="02000000000000000000" pitchFamily="50" charset="0"/>
              </a:defRPr>
            </a:lvl1pPr>
          </a:lstStyle>
          <a:p>
            <a:fld id="{6751C3DC-C951-48BD-B51E-0A0B48C5D5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useo Sans Cond 3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Cond 3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368D96-F1C6-4542-9012-CA8F017C5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8542" y="2036591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3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DFB27F-1E2E-47EA-8CBC-EB622FE80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1"/>
            <a:ext cx="1837410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9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8542" y="2036591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3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96792" y="4683705"/>
            <a:ext cx="2157274" cy="1544715"/>
            <a:chOff x="3817398" y="3977196"/>
            <a:chExt cx="2157274" cy="1544715"/>
          </a:xfrm>
        </p:grpSpPr>
        <p:sp>
          <p:nvSpPr>
            <p:cNvPr id="8" name="Rectangle 7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95242" y="4683704"/>
            <a:ext cx="2157274" cy="1544715"/>
            <a:chOff x="3817398" y="3977196"/>
            <a:chExt cx="2157274" cy="1544715"/>
          </a:xfrm>
        </p:grpSpPr>
        <p:sp>
          <p:nvSpPr>
            <p:cNvPr id="12" name="Rectangle 11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93692" y="4683705"/>
            <a:ext cx="2157274" cy="1544715"/>
            <a:chOff x="3817398" y="3977196"/>
            <a:chExt cx="2157274" cy="1544715"/>
          </a:xfrm>
        </p:grpSpPr>
        <p:sp>
          <p:nvSpPr>
            <p:cNvPr id="16" name="Rectangle 15"/>
            <p:cNvSpPr/>
            <p:nvPr/>
          </p:nvSpPr>
          <p:spPr>
            <a:xfrm>
              <a:off x="3817398" y="3977196"/>
              <a:ext cx="2157274" cy="1544715"/>
            </a:xfrm>
            <a:prstGeom prst="rect">
              <a:avLst/>
            </a:prstGeom>
            <a:solidFill>
              <a:srgbClr val="A5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8321" y="4062442"/>
              <a:ext cx="102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7.4M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8321" y="4368997"/>
              <a:ext cx="1882063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4FE50AF-387E-45F7-9ED9-C709C04EE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1"/>
            <a:ext cx="1837410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21" y="1390261"/>
            <a:ext cx="11579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52123"/>
                </a:solidFill>
                <a:latin typeface="Museo Sans Cond 700" panose="02000000000000000000" pitchFamily="50" charset="0"/>
              </a:rPr>
              <a:t>HEADING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22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1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581" y="2036592"/>
            <a:ext cx="3679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useo Sans Cond 300" panose="02000000000000000000" pitchFamily="50" charset="0"/>
              </a:rPr>
              <a:t>Column 2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Insert bill summary, message, accomplishments, etc. here.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Museo Sans Cond 300" panose="02000000000000000000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18842" y="4005224"/>
            <a:ext cx="3771469" cy="1515969"/>
            <a:chOff x="7966442" y="238186"/>
            <a:chExt cx="3771469" cy="1515969"/>
          </a:xfrm>
        </p:grpSpPr>
        <p:sp>
          <p:nvSpPr>
            <p:cNvPr id="8" name="Rectangle 7"/>
            <p:cNvSpPr/>
            <p:nvPr/>
          </p:nvSpPr>
          <p:spPr>
            <a:xfrm>
              <a:off x="7966442" y="238186"/>
              <a:ext cx="3771469" cy="1515969"/>
            </a:xfrm>
            <a:prstGeom prst="rect">
              <a:avLst/>
            </a:prstGeom>
            <a:solidFill>
              <a:srgbClr val="1F3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95969" y="309207"/>
              <a:ext cx="342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SUBHEADING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95971" y="609470"/>
              <a:ext cx="3428606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18842" y="2188992"/>
            <a:ext cx="3771469" cy="1515969"/>
            <a:chOff x="7966442" y="238186"/>
            <a:chExt cx="3771469" cy="1515969"/>
          </a:xfrm>
        </p:grpSpPr>
        <p:sp>
          <p:nvSpPr>
            <p:cNvPr id="20" name="Rectangle 19"/>
            <p:cNvSpPr/>
            <p:nvPr/>
          </p:nvSpPr>
          <p:spPr>
            <a:xfrm>
              <a:off x="7966442" y="238186"/>
              <a:ext cx="3771469" cy="1515969"/>
            </a:xfrm>
            <a:prstGeom prst="rect">
              <a:avLst/>
            </a:prstGeom>
            <a:solidFill>
              <a:srgbClr val="1F31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useo Sans Cond 300" panose="02000000000000000000" pitchFamily="50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95969" y="309207"/>
              <a:ext cx="342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Museo Sans Cond 700" panose="02000000000000000000" pitchFamily="50" charset="0"/>
                </a:rPr>
                <a:t>SUBHEADING HERE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5971" y="609470"/>
              <a:ext cx="3428606" cy="29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useo Sans Cond 300" panose="02000000000000000000" pitchFamily="50" charset="0"/>
                </a:rPr>
                <a:t>Text Box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C090129-D9C1-4FC2-B207-5E71642A2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1"/>
            <a:ext cx="1837410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90" y="2195212"/>
            <a:ext cx="438227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  <a:latin typeface="Museo Sans Cond 300" panose="02000000000000000000" pitchFamily="50" charset="0"/>
              </a:rPr>
              <a:t>Text 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1D105-A0B5-4151-8384-C7DD962E4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65" y="5567362"/>
            <a:ext cx="1870348" cy="12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72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137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Segoe UI</vt:lpstr>
      <vt:lpstr>Museo Sans Cond 700</vt:lpstr>
      <vt:lpstr>Arial</vt:lpstr>
      <vt:lpstr>Museo Sans Cond 300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House of Representatives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Williford, Lance</dc:creator>
  <cp:lastModifiedBy>Larson, Ryan</cp:lastModifiedBy>
  <cp:revision>6</cp:revision>
  <dcterms:created xsi:type="dcterms:W3CDTF">2021-04-27T17:22:36Z</dcterms:created>
  <dcterms:modified xsi:type="dcterms:W3CDTF">2022-04-21T13:22:52Z</dcterms:modified>
</cp:coreProperties>
</file>