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embeddedFontLst>
    <p:embeddedFont>
      <p:font typeface="Museo Sans Cond 300" panose="02000000000000000000" charset="0"/>
      <p:regular r:id="rId8"/>
      <p:italic r:id="rId9"/>
    </p:embeddedFont>
    <p:embeddedFont>
      <p:font typeface="Segoe UI" panose="020B0502040204020203" pitchFamily="34" charset="0"/>
      <p:regular r:id="rId10"/>
      <p:bold r:id="rId11"/>
      <p:italic r:id="rId12"/>
      <p:boldItalic r:id="rId13"/>
    </p:embeddedFont>
    <p:embeddedFont>
      <p:font typeface="Museo Sans Cond 700" panose="02000000000000000000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23"/>
    <a:srgbClr val="1F3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seo Sans Cond 300" panose="02000000000000000000" pitchFamily="50" charset="0"/>
              </a:defRPr>
            </a:lvl1pPr>
          </a:lstStyle>
          <a:p>
            <a:fld id="{D9E4195A-2714-40AC-8F36-A12A108353BC}" type="datetimeFigureOut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seo Sans Cond 300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seo Sans Cond 300" panose="02000000000000000000" pitchFamily="50" charset="0"/>
              </a:defRPr>
            </a:lvl1pPr>
          </a:lstStyle>
          <a:p>
            <a:fld id="{6751C3DC-C951-48BD-B51E-0A0B48C5D5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Cond 3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3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1" y="1390261"/>
            <a:ext cx="11579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  <a:endParaRPr lang="en-US" sz="3600" dirty="0">
              <a:solidFill>
                <a:srgbClr val="A52123"/>
              </a:solidFill>
              <a:latin typeface="Museo Sans Cond 700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22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81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8542" y="2036591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3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9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1" y="1390261"/>
            <a:ext cx="11579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  <a:endParaRPr lang="en-US" sz="3600" dirty="0">
              <a:solidFill>
                <a:srgbClr val="A52123"/>
              </a:solidFill>
              <a:latin typeface="Museo Sans Cond 700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22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81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8542" y="2036591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3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96792" y="4683705"/>
            <a:ext cx="2157274" cy="1544715"/>
            <a:chOff x="3817398" y="3977196"/>
            <a:chExt cx="2157274" cy="1544715"/>
          </a:xfrm>
        </p:grpSpPr>
        <p:sp>
          <p:nvSpPr>
            <p:cNvPr id="8" name="Rectangle 7"/>
            <p:cNvSpPr/>
            <p:nvPr/>
          </p:nvSpPr>
          <p:spPr>
            <a:xfrm>
              <a:off x="3817398" y="3977196"/>
              <a:ext cx="2157274" cy="1544715"/>
            </a:xfrm>
            <a:prstGeom prst="rect">
              <a:avLst/>
            </a:prstGeom>
            <a:solidFill>
              <a:srgbClr val="A5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8321" y="4062442"/>
              <a:ext cx="102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7.4M</a:t>
              </a:r>
              <a:endParaRPr lang="en-US" dirty="0">
                <a:solidFill>
                  <a:schemeClr val="bg1"/>
                </a:solidFill>
                <a:latin typeface="Museo Sans Cond 700" panose="02000000000000000000" pitchFamily="5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8321" y="4368997"/>
              <a:ext cx="1882063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  <a:endParaRPr lang="en-US" sz="1000" dirty="0">
                <a:solidFill>
                  <a:schemeClr val="bg1"/>
                </a:solidFill>
                <a:latin typeface="Museo Sans Cond 300" panose="02000000000000000000" pitchFamily="50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95242" y="4683704"/>
            <a:ext cx="2157274" cy="1544715"/>
            <a:chOff x="3817398" y="3977196"/>
            <a:chExt cx="2157274" cy="1544715"/>
          </a:xfrm>
        </p:grpSpPr>
        <p:sp>
          <p:nvSpPr>
            <p:cNvPr id="12" name="Rectangle 11"/>
            <p:cNvSpPr/>
            <p:nvPr/>
          </p:nvSpPr>
          <p:spPr>
            <a:xfrm>
              <a:off x="3817398" y="3977196"/>
              <a:ext cx="2157274" cy="1544715"/>
            </a:xfrm>
            <a:prstGeom prst="rect">
              <a:avLst/>
            </a:prstGeom>
            <a:solidFill>
              <a:srgbClr val="A5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8321" y="4062442"/>
              <a:ext cx="102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7.4M</a:t>
              </a:r>
              <a:endParaRPr lang="en-US" dirty="0">
                <a:solidFill>
                  <a:schemeClr val="bg1"/>
                </a:solidFill>
                <a:latin typeface="Museo Sans Cond 700" panose="02000000000000000000" pitchFamily="5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8321" y="4368997"/>
              <a:ext cx="1882063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  <a:endParaRPr lang="en-US" sz="1000" dirty="0">
                <a:solidFill>
                  <a:schemeClr val="bg1"/>
                </a:solidFill>
                <a:latin typeface="Museo Sans Cond 300" panose="02000000000000000000" pitchFamily="50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93692" y="4683705"/>
            <a:ext cx="2157274" cy="1544715"/>
            <a:chOff x="3817398" y="3977196"/>
            <a:chExt cx="2157274" cy="1544715"/>
          </a:xfrm>
        </p:grpSpPr>
        <p:sp>
          <p:nvSpPr>
            <p:cNvPr id="16" name="Rectangle 15"/>
            <p:cNvSpPr/>
            <p:nvPr/>
          </p:nvSpPr>
          <p:spPr>
            <a:xfrm>
              <a:off x="3817398" y="3977196"/>
              <a:ext cx="2157274" cy="1544715"/>
            </a:xfrm>
            <a:prstGeom prst="rect">
              <a:avLst/>
            </a:prstGeom>
            <a:solidFill>
              <a:srgbClr val="A5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8321" y="4062442"/>
              <a:ext cx="102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7.4M</a:t>
              </a:r>
              <a:endParaRPr lang="en-US" dirty="0">
                <a:solidFill>
                  <a:schemeClr val="bg1"/>
                </a:solidFill>
                <a:latin typeface="Museo Sans Cond 700" panose="02000000000000000000" pitchFamily="5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8321" y="4368997"/>
              <a:ext cx="1882063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  <a:endParaRPr lang="en-US" sz="1000" dirty="0">
                <a:solidFill>
                  <a:schemeClr val="bg1"/>
                </a:solidFill>
                <a:latin typeface="Museo Sans Cond 3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9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1" y="1390261"/>
            <a:ext cx="11579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  <a:endParaRPr lang="en-US" sz="3600" dirty="0">
              <a:solidFill>
                <a:srgbClr val="A52123"/>
              </a:solidFill>
              <a:latin typeface="Museo Sans Cond 700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22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81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18842" y="4005224"/>
            <a:ext cx="3771469" cy="1515969"/>
            <a:chOff x="7966442" y="238186"/>
            <a:chExt cx="3771469" cy="1515969"/>
          </a:xfrm>
        </p:grpSpPr>
        <p:sp>
          <p:nvSpPr>
            <p:cNvPr id="8" name="Rectangle 7"/>
            <p:cNvSpPr/>
            <p:nvPr/>
          </p:nvSpPr>
          <p:spPr>
            <a:xfrm>
              <a:off x="7966442" y="238186"/>
              <a:ext cx="3771469" cy="1515969"/>
            </a:xfrm>
            <a:prstGeom prst="rect">
              <a:avLst/>
            </a:prstGeom>
            <a:solidFill>
              <a:srgbClr val="1F3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95969" y="309207"/>
              <a:ext cx="3428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SUBHEADING HERE</a:t>
              </a:r>
              <a:endParaRPr lang="en-US" dirty="0">
                <a:solidFill>
                  <a:schemeClr val="bg1"/>
                </a:solidFill>
                <a:latin typeface="Museo Sans Cond 700" panose="02000000000000000000" pitchFamily="5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95971" y="609470"/>
              <a:ext cx="3428606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  <a:endParaRPr lang="en-US" sz="1000" dirty="0">
                <a:solidFill>
                  <a:schemeClr val="bg1"/>
                </a:solidFill>
                <a:latin typeface="Museo Sans Cond 300" panose="02000000000000000000" pitchFamily="50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18842" y="2188992"/>
            <a:ext cx="3771469" cy="1515969"/>
            <a:chOff x="7966442" y="238186"/>
            <a:chExt cx="3771469" cy="1515969"/>
          </a:xfrm>
        </p:grpSpPr>
        <p:sp>
          <p:nvSpPr>
            <p:cNvPr id="20" name="Rectangle 19"/>
            <p:cNvSpPr/>
            <p:nvPr/>
          </p:nvSpPr>
          <p:spPr>
            <a:xfrm>
              <a:off x="7966442" y="238186"/>
              <a:ext cx="3771469" cy="1515969"/>
            </a:xfrm>
            <a:prstGeom prst="rect">
              <a:avLst/>
            </a:prstGeom>
            <a:solidFill>
              <a:srgbClr val="1F3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95969" y="309207"/>
              <a:ext cx="3428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SUBHEADING HERE</a:t>
              </a:r>
              <a:endParaRPr lang="en-US" dirty="0">
                <a:solidFill>
                  <a:schemeClr val="bg1"/>
                </a:solidFill>
                <a:latin typeface="Museo Sans Cond 700" panose="02000000000000000000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5971" y="609470"/>
              <a:ext cx="3428606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  <a:endParaRPr lang="en-US" sz="1000" dirty="0">
                <a:solidFill>
                  <a:schemeClr val="bg1"/>
                </a:solidFill>
                <a:latin typeface="Museo Sans Cond 3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38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0820" y="149290"/>
            <a:ext cx="7483150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  <a:endParaRPr lang="en-US" sz="3600" dirty="0">
              <a:solidFill>
                <a:srgbClr val="A52123"/>
              </a:solidFill>
              <a:latin typeface="Museo Sans Cond 700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0821" y="795621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9684" y="795620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</a:t>
            </a:r>
            <a:r>
              <a:rPr lang="en-US" altLang="en-US" sz="14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here.</a:t>
            </a:r>
            <a:endParaRPr lang="en-US" altLang="en-US" sz="32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6" y="2353839"/>
            <a:ext cx="3284376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bg1"/>
                </a:solidFill>
                <a:latin typeface="Museo Sans Cond 300" panose="02000000000000000000" pitchFamily="50" charset="0"/>
              </a:rPr>
              <a:t>Text Box</a:t>
            </a:r>
            <a:endParaRPr lang="en-US" i="1" dirty="0">
              <a:solidFill>
                <a:schemeClr val="bg1"/>
              </a:solidFill>
              <a:latin typeface="Museo Sans Con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90" y="2195212"/>
            <a:ext cx="438227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Museo Sans Cond 300" panose="02000000000000000000" pitchFamily="50" charset="0"/>
              </a:rPr>
              <a:t>Text Box</a:t>
            </a:r>
            <a:endParaRPr lang="en-US" sz="2400" i="1" dirty="0">
              <a:solidFill>
                <a:schemeClr val="bg1"/>
              </a:solidFill>
              <a:latin typeface="Museo Sans Con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7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169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Museo Sans Cond 300</vt:lpstr>
      <vt:lpstr>Segoe UI</vt:lpstr>
      <vt:lpstr>Museo Sans Cond 700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House of Representatives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Williford, Lance</dc:creator>
  <cp:lastModifiedBy>Larson, Ryan</cp:lastModifiedBy>
  <cp:revision>5</cp:revision>
  <dcterms:created xsi:type="dcterms:W3CDTF">2021-04-27T17:22:36Z</dcterms:created>
  <dcterms:modified xsi:type="dcterms:W3CDTF">2021-06-07T18:08:23Z</dcterms:modified>
</cp:coreProperties>
</file>